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pdf" ContentType="application/pd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

<Relationships  xmlns="http://schemas.openxmlformats.org/package/2006/relationships">
<Relationship Id="rId3" Type="http://schemas.openxmlformats.org/package/2006/relationships/metadata/core-properties" Target="docProps/core.xml"/>
<Relationship Id="rId2" Type="http://schemas.openxmlformats.org/package/2006/relationships/metadata/thumbnail" Target="docProps/thumbnail.jpeg"/>
<Relationship Id="rId1" Type="http://schemas.openxmlformats.org/officeDocument/2006/relationships/officeDocument" Target="ppt/presentation.xml"/>
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0000"/>
    <a:srgbClr val="E08836"/>
    <a:srgbClr val="DE8400"/>
    <a:srgbClr val="902C10"/>
    <a:srgbClr val="A50021"/>
    <a:srgbClr val="898989"/>
    <a:srgbClr val="C878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8" autoAdjust="0"/>
    <p:restoredTop sz="96405"/>
  </p:normalViewPr>
  <p:slideViewPr>
    <p:cSldViewPr>
      <p:cViewPr varScale="1">
        <p:scale>
          <a:sx n="131" d="100"/>
          <a:sy n="131" d="100"/>
        </p:scale>
        <p:origin x="3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handoutMaster" Target="handoutMasters/handoutMaster1.xml"/>
<Relationship Id="rId7" Type="http://schemas.openxmlformats.org/officeDocument/2006/relationships/tableStyles" Target="tableStyles.xml"/>
<Relationship Id="rId2" Type="http://schemas.openxmlformats.org/officeDocument/2006/relationships/notesMaster" Target="notesMasters/notesMaster1.xml"/>
<Relationship Id="rId1" Type="http://schemas.openxmlformats.org/officeDocument/2006/relationships/slideMaster" Target="slideMasters/slideMaster1.xml"/>
<Relationship Id="rId6" Type="http://schemas.openxmlformats.org/officeDocument/2006/relationships/theme" Target="theme/theme1.xml"/>
<Relationship Id="rId5" Type="http://schemas.openxmlformats.org/officeDocument/2006/relationships/viewProps" Target="viewProps.xml"/>
<Relationship Id="rId4" Type="http://schemas.openxmlformats.org/officeDocument/2006/relationships/presProps" Target="presProps.xml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/Relationships>
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B5575-5396-4903-B001-2952BE6B9F1B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2CCE1-13AB-4907-8C53-954A4412C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15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547EB-7C1B-40A0-9C00-7392B48D9156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989F4-5BC7-45C8-8C9A-BD9134427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8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59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292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2978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8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421584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3341299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3861472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292672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1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4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0B426CB-3DAD-88F5-2025-3EA5EC89371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68524" y="6239370"/>
            <a:ext cx="1400084" cy="55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9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1" r:id="rId9"/>
    <p:sldLayoutId id="2147483653" r:id="rId1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bb7454865eebc7d269343fe94954fb6145e7c89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21f61a67f75feaeba31030f6dbf46b18534bee3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73b438565951de76af6bcc86230d4743493d9299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1219ca44dd9b6429d5f4a62a2e736ca5a7d27fe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66c5d3b05e094c7883d5bda61a59fe68b3be8969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1d263dafa0a33ccc8ddd34755bac1af4a6f48074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d2228a96a615ec8a16d04fb4991dae34c837b0d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14baa5c152910536900d22a86dc352938ba76d5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4e277cac38abeb49b799515d207b2d915c60dfd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f05da974874ee7559ed6dc73b0a750b163c9756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cb7a99a039ee3a197774aa0bf059db5cc248a17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37a9ba0d6d87ee5ae50de4d5379224270e696218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Parameter Estimates</a:t>
            </a:r>
          </a:p>
        </p:txBody>
      </p:sp>
      <p:graphicFrame>
        <p:nvGraphicFramePr>
          <p:cNvPr id="3" name="Text Placeholder 2"/>
          <p:cNvGraphicFramePr>
            <a:graphicFrameLocks noGrp="true"/>
          </p:cNvGraphicFramePr>
          <p:nvPr/>
        </p:nvGraphicFramePr>
        <p:xfrm rot="0">
          <a:off x="623392" y="1196752"/>
          <a:ext cx="10945216" cy="5184576"/>
        </p:xfrm>
        <a:graphic>
          <a:graphicData uri="http://schemas.openxmlformats.org/drawingml/2006/table">
            <a:tbl>
              <a:tblPr/>
              <a:tblGrid>
                <a:gridCol w="993857"/>
                <a:gridCol w="660706"/>
                <a:gridCol w="749587"/>
                <a:gridCol w="667527"/>
                <a:gridCol w="2070530"/>
                <a:gridCol w="975713"/>
                <a:gridCol w="1141675"/>
              </a:tblGrid>
              <a:tr h="38533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Parameter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Est.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%RSE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Back-transformed(95%CI)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BSV(CV%)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Shrink(SD)%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Cl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2.17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3.94 (3.71, 4.17)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1.94%&lt;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Vc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4.2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0.703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66.6 (62.8, 70.5)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2.46%&lt;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Q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0.0547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3.98 (3.57, 4.42)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40.5%&gt;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3.88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0.0348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0.899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48.3 (45.1, 51.7)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27.5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28.4%=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772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RSV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Observed vs Predicted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SAEM Stabilization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14DE638-5A32-4AB1-8CA5-820AF9071EC6}" vid="{FC3C1A1D-E4C3-4376-B9E9-5A1F7F3A1C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Century Gothic</vt:lpstr>
      <vt:lpstr>OccamsPresentation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subject/>
  <dc:creator>John Harrold</dc:creator>
  <cp:keywords/>
  <dc:description/>
  <cp:lastModifiedBy>runner</cp:lastModifiedBy>
  <cp:revision>9</cp:revision>
  <dcterms:created xsi:type="dcterms:W3CDTF">2022-06-17T14:02:13Z</dcterms:created>
  <dcterms:modified xsi:type="dcterms:W3CDTF">2025-08-29T18:21:42Z</dcterms:modified>
  <cp:category/>
</cp:coreProperties>
</file>